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3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5F9328-DC5A-490D-BFDC-F2140D7C8752}" v="1" dt="2025-03-09T13:42:12.7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0E673-BA06-A428-C38F-83E1C2835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D36EE0-DE33-07CC-434D-F2D26D1CC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C5D9D-FDCB-37BB-FA5A-BF61DFBD6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2EFFC-AF75-476F-9623-EABEC97EDC05}" type="datetimeFigureOut">
              <a:rPr lang="en-IN" smtClean="0"/>
              <a:t>20-05-2025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4E25D-1953-B9D1-861B-7DFFCBD31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212B3-2522-DA11-E342-83D186D3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0E18C-A860-4903-9199-5C10E662FA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6994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F1FD8-CD4F-B0B1-43A3-787BA9CCC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F31353-25B8-FD35-3470-A247ED7CC2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B6616-1B47-85F2-2933-D2009AA5F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2EFFC-AF75-476F-9623-EABEC97EDC05}" type="datetimeFigureOut">
              <a:rPr lang="en-IN" smtClean="0"/>
              <a:t>20-05-2025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0BEF1-F67F-BEA1-00BA-014EFAD02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FF3A5-4CC0-EA88-6E48-8914D49EA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0E18C-A860-4903-9199-5C10E662FA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8510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02DFFA-26F2-4A52-E6D4-0CE50F42C0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C3CBB-3A22-583F-C3DB-27BD056304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D2907-6E68-8962-56DD-CE615824F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2EFFC-AF75-476F-9623-EABEC97EDC05}" type="datetimeFigureOut">
              <a:rPr lang="en-IN" smtClean="0"/>
              <a:t>20-05-2025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CF81A-8A20-8284-C3EB-80EAF2AA7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C4F9A-5666-9774-D255-027415211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0E18C-A860-4903-9199-5C10E662FA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023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1A2E6-44F3-B914-FA59-80AA60A63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E8C36-F807-CCA0-B4E7-8ED4C8622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345D6-6392-D215-BCCB-AB347F11B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2EFFC-AF75-476F-9623-EABEC97EDC05}" type="datetimeFigureOut">
              <a:rPr lang="en-IN" smtClean="0"/>
              <a:t>20-05-2025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C165C-56DD-31EA-7628-354F0FC59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9F945-9A32-6820-B49B-4C28695A5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0E18C-A860-4903-9199-5C10E662FA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699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0DD8-888C-5CE9-D957-51D5F6E2A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0BB40-856E-342B-3C5F-45290EC5D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F6732-4ECE-43E3-A057-4E9A24990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2EFFC-AF75-476F-9623-EABEC97EDC05}" type="datetimeFigureOut">
              <a:rPr lang="en-IN" smtClean="0"/>
              <a:t>20-05-2025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C579A-0C96-DA35-D907-53ED88BE4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0F7F1-1D33-F894-2281-B273A06AF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0E18C-A860-4903-9199-5C10E662FA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0067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B1691-C507-E141-1545-E61671C5B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68AB2-D117-14AD-AD73-453DEF55C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0AD49-DEE3-B6DD-4400-4E21C43A4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8CC42E-3176-14BE-61E3-D90E69DA2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2EFFC-AF75-476F-9623-EABEC97EDC05}" type="datetimeFigureOut">
              <a:rPr lang="en-IN" smtClean="0"/>
              <a:t>20-05-2025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3077A1-0596-1B57-A0F8-78B28FD7B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3592CD-4736-8DE0-4A04-B652CB5F9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0E18C-A860-4903-9199-5C10E662FA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954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79D96-8B95-23D9-A892-D04201FFF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D64C0A-30DB-69E0-0FDF-B1719CC83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AE7CD-85B1-1608-9A4C-9D53FB5E48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2D5854-8A9A-6739-8C31-E9E5DC622B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BD797C-F4AC-C247-AE38-B3400DC55C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E1284E-680A-3B01-47F7-C84920479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2EFFC-AF75-476F-9623-EABEC97EDC05}" type="datetimeFigureOut">
              <a:rPr lang="en-IN" smtClean="0"/>
              <a:t>20-05-2025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E43549-CD8B-24BD-C8BC-8B5F39CF1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58118C-86BA-06E6-B8D4-F885E2E17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0E18C-A860-4903-9199-5C10E662FA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2423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78D7F-BAD2-0C2D-DE26-40FB2F31C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889F76-9AC4-593E-09A3-8D4644968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2EFFC-AF75-476F-9623-EABEC97EDC05}" type="datetimeFigureOut">
              <a:rPr lang="en-IN" smtClean="0"/>
              <a:t>20-05-2025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0E6E75-2BFD-5966-DE89-AA12AFAD0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12E3D-3280-2296-5B10-5164A3C0E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0E18C-A860-4903-9199-5C10E662FA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2500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0A7653-7E88-ED9A-F1DD-8D52C9376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2EFFC-AF75-476F-9623-EABEC97EDC05}" type="datetimeFigureOut">
              <a:rPr lang="en-IN" smtClean="0"/>
              <a:t>20-05-2025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5E1AD6-6233-1B77-AEEE-D59CBDD5D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0723C-21FE-950D-F594-60A3646F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0E18C-A860-4903-9199-5C10E662FA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5423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F9FBE-DD1E-9C04-E8A6-82C54927C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E7525-3FB7-FBF3-21E6-486C0AB96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FFF516-B4FC-B4B6-167D-3FDB4A094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A39BC-45D2-DF49-A8FB-7A64551A9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2EFFC-AF75-476F-9623-EABEC97EDC05}" type="datetimeFigureOut">
              <a:rPr lang="en-IN" smtClean="0"/>
              <a:t>20-05-2025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053257-284E-DF10-5C36-E355F66DB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C11C54-1861-CE7A-B135-7001EAEDC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0E18C-A860-4903-9199-5C10E662FA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9339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3D193-F1B9-5CF2-9CDE-ED1F4A7F2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E3F3BA-E950-07DF-3778-944AAB93B3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08E2-B65D-370C-274A-D663CFB127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AF47E0-F0A6-4022-16A5-7ADC9F162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2EFFC-AF75-476F-9623-EABEC97EDC05}" type="datetimeFigureOut">
              <a:rPr lang="en-IN" smtClean="0"/>
              <a:t>20-05-2025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8F1F16-B568-FD15-2015-D57DA4EA9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CCBF27-6D2C-11EF-5B2A-1C1DE2DDF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0E18C-A860-4903-9199-5C10E662FA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828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2FCB8-77BF-DFCE-8814-D19F8DA21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552F8F-E0D3-5618-8712-37BBE56B8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2AB3D-8724-7455-6C17-324876499F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2EFFC-AF75-476F-9623-EABEC97EDC05}" type="datetimeFigureOut">
              <a:rPr lang="en-IN" smtClean="0"/>
              <a:t>20-05-2025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7085E-78A0-AD1D-31B7-88F1D65BC5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BC212-8D1E-277A-D0D2-703AA8DAFB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0E18C-A860-4903-9199-5C10E662FA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7689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43AE5-56F2-09E3-BC65-B95B675453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CAPSTONE PROJECT</a:t>
            </a:r>
            <a:br>
              <a:rPr lang="en-IN" dirty="0"/>
            </a:br>
            <a:r>
              <a:rPr lang="en-IN" dirty="0"/>
              <a:t>SQL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7BC622-E86D-4CF1-4A9A-FCA5D602D4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5342" y="4644257"/>
            <a:ext cx="9144000" cy="1648388"/>
          </a:xfrm>
        </p:spPr>
        <p:txBody>
          <a:bodyPr/>
          <a:lstStyle/>
          <a:p>
            <a:r>
              <a:rPr lang="en-IN" b="1" dirty="0"/>
              <a:t>Name: Kinal Sushil Jain</a:t>
            </a:r>
          </a:p>
          <a:p>
            <a:r>
              <a:rPr lang="en-IN" b="1" dirty="0"/>
              <a:t>ID</a:t>
            </a:r>
            <a:r>
              <a:rPr lang="en-IN" b="1"/>
              <a:t>: </a:t>
            </a:r>
            <a:r>
              <a:rPr lang="en-IN" b="1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S10158</a:t>
            </a:r>
            <a:endParaRPr lang="en-IN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590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5BE8A6-9B40-D03C-7084-C81D13BE1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48" y="550606"/>
            <a:ext cx="9386621" cy="5557531"/>
          </a:xfrm>
        </p:spPr>
      </p:pic>
    </p:spTree>
    <p:extLst>
      <p:ext uri="{BB962C8B-B14F-4D97-AF65-F5344CB8AC3E}">
        <p14:creationId xmlns:p14="http://schemas.microsoft.com/office/powerpoint/2010/main" val="3524295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B1207F-86A7-EBF7-4E8F-3D2EEA4767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26" y="609600"/>
            <a:ext cx="10441857" cy="5567363"/>
          </a:xfrm>
        </p:spPr>
      </p:pic>
    </p:spTree>
    <p:extLst>
      <p:ext uri="{BB962C8B-B14F-4D97-AF65-F5344CB8AC3E}">
        <p14:creationId xmlns:p14="http://schemas.microsoft.com/office/powerpoint/2010/main" val="2247168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CC0EFC-D943-C419-4047-DE8A3FC2A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87" y="530942"/>
            <a:ext cx="9354389" cy="5646021"/>
          </a:xfrm>
        </p:spPr>
      </p:pic>
    </p:spTree>
    <p:extLst>
      <p:ext uri="{BB962C8B-B14F-4D97-AF65-F5344CB8AC3E}">
        <p14:creationId xmlns:p14="http://schemas.microsoft.com/office/powerpoint/2010/main" val="3821327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521481-A2CD-D70C-DCD7-208E1FEC6E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23" y="344130"/>
            <a:ext cx="9905625" cy="5842666"/>
          </a:xfrm>
        </p:spPr>
      </p:pic>
    </p:spTree>
    <p:extLst>
      <p:ext uri="{BB962C8B-B14F-4D97-AF65-F5344CB8AC3E}">
        <p14:creationId xmlns:p14="http://schemas.microsoft.com/office/powerpoint/2010/main" val="1826227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1AC7F4-C4D6-F7DC-2F5F-3AA1A51DB6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03" y="245806"/>
            <a:ext cx="10112585" cy="5901660"/>
          </a:xfrm>
        </p:spPr>
      </p:pic>
    </p:spTree>
    <p:extLst>
      <p:ext uri="{BB962C8B-B14F-4D97-AF65-F5344CB8AC3E}">
        <p14:creationId xmlns:p14="http://schemas.microsoft.com/office/powerpoint/2010/main" val="2554761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21EEFB-C89E-E574-94F6-2B2C987E2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73626"/>
            <a:ext cx="11051457" cy="5803337"/>
          </a:xfrm>
        </p:spPr>
      </p:pic>
    </p:spTree>
    <p:extLst>
      <p:ext uri="{BB962C8B-B14F-4D97-AF65-F5344CB8AC3E}">
        <p14:creationId xmlns:p14="http://schemas.microsoft.com/office/powerpoint/2010/main" val="508520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C2705D-E868-F2F8-41F6-EC66EB2EA3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14632"/>
            <a:ext cx="10982632" cy="5862331"/>
          </a:xfrm>
        </p:spPr>
      </p:pic>
    </p:spTree>
    <p:extLst>
      <p:ext uri="{BB962C8B-B14F-4D97-AF65-F5344CB8AC3E}">
        <p14:creationId xmlns:p14="http://schemas.microsoft.com/office/powerpoint/2010/main" val="2918671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79ED71-9CF1-9B4A-688D-81C38FB33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16" y="277761"/>
            <a:ext cx="11336594" cy="6302477"/>
          </a:xfrm>
        </p:spPr>
      </p:pic>
    </p:spTree>
    <p:extLst>
      <p:ext uri="{BB962C8B-B14F-4D97-AF65-F5344CB8AC3E}">
        <p14:creationId xmlns:p14="http://schemas.microsoft.com/office/powerpoint/2010/main" val="1762331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21E9E7-736E-0562-DC3D-A452744E1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43" y="314632"/>
            <a:ext cx="11385754" cy="6381135"/>
          </a:xfrm>
        </p:spPr>
      </p:pic>
    </p:spTree>
    <p:extLst>
      <p:ext uri="{BB962C8B-B14F-4D97-AF65-F5344CB8AC3E}">
        <p14:creationId xmlns:p14="http://schemas.microsoft.com/office/powerpoint/2010/main" val="611407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303226-E14B-67B5-8271-F88F008AD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06" y="570270"/>
            <a:ext cx="11375923" cy="6046839"/>
          </a:xfrm>
        </p:spPr>
      </p:pic>
    </p:spTree>
    <p:extLst>
      <p:ext uri="{BB962C8B-B14F-4D97-AF65-F5344CB8AC3E}">
        <p14:creationId xmlns:p14="http://schemas.microsoft.com/office/powerpoint/2010/main" val="3558858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8E9FA61-4CF8-E32A-D8A4-62951DB94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281"/>
            <a:ext cx="12192000" cy="672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560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C5DA00-CB83-8377-D566-F1A7650C7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48" y="432619"/>
            <a:ext cx="10726994" cy="6174658"/>
          </a:xfrm>
        </p:spPr>
      </p:pic>
    </p:spTree>
    <p:extLst>
      <p:ext uri="{BB962C8B-B14F-4D97-AF65-F5344CB8AC3E}">
        <p14:creationId xmlns:p14="http://schemas.microsoft.com/office/powerpoint/2010/main" val="1340865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C3F4DE-EAA5-5708-6A1B-B9CD415AD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85" y="226142"/>
            <a:ext cx="11395586" cy="6312310"/>
          </a:xfrm>
        </p:spPr>
      </p:pic>
    </p:spTree>
    <p:extLst>
      <p:ext uri="{BB962C8B-B14F-4D97-AF65-F5344CB8AC3E}">
        <p14:creationId xmlns:p14="http://schemas.microsoft.com/office/powerpoint/2010/main" val="3692525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FCA00B-31D0-57AD-D1BE-9D44B1879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48" y="265470"/>
            <a:ext cx="10864646" cy="6213987"/>
          </a:xfrm>
        </p:spPr>
      </p:pic>
    </p:spTree>
    <p:extLst>
      <p:ext uri="{BB962C8B-B14F-4D97-AF65-F5344CB8AC3E}">
        <p14:creationId xmlns:p14="http://schemas.microsoft.com/office/powerpoint/2010/main" val="1234426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656C38-1CAD-98CD-4243-607EC69EA7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13" y="471948"/>
            <a:ext cx="11248103" cy="6105833"/>
          </a:xfrm>
        </p:spPr>
      </p:pic>
    </p:spTree>
    <p:extLst>
      <p:ext uri="{BB962C8B-B14F-4D97-AF65-F5344CB8AC3E}">
        <p14:creationId xmlns:p14="http://schemas.microsoft.com/office/powerpoint/2010/main" val="1920129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C71C3C-E0CD-6702-7E14-0D0D2FB0F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626"/>
            <a:ext cx="12192000" cy="667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67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E6AC99-E25B-9478-63F4-F06C64D7F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87"/>
            <a:ext cx="12192000" cy="684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9144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9D752B-509E-D764-F999-FB674A26B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296"/>
            <a:ext cx="12192000" cy="638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66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8980CC-3133-1D9F-18B8-14FC80195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728"/>
            <a:ext cx="12192000" cy="647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A64152-9378-8F82-27B8-2B9CFCBF3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180"/>
            <a:ext cx="12192000" cy="651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119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79E106-05D1-6C0A-6DD1-84D2ACE08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32"/>
            <a:ext cx="12192000" cy="682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49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A55372-9982-A832-946C-A5CE65291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42" y="294282"/>
            <a:ext cx="10822858" cy="5834462"/>
          </a:xfrm>
        </p:spPr>
      </p:pic>
    </p:spTree>
    <p:extLst>
      <p:ext uri="{BB962C8B-B14F-4D97-AF65-F5344CB8AC3E}">
        <p14:creationId xmlns:p14="http://schemas.microsoft.com/office/powerpoint/2010/main" val="2425740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EE1DEB-C16D-B29C-FB28-507F01011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396"/>
            <a:ext cx="12192000" cy="659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919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27D2F1-AFB2-B0E7-129D-E8BEFFD69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779"/>
            <a:ext cx="12192000" cy="671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853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96CA4F-5842-065F-8C7B-4A45D8939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45"/>
            <a:ext cx="12192000" cy="683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3081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2F46BD-872C-0352-4142-C8427262C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735"/>
            <a:ext cx="12192000" cy="668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08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03C81E-5C80-0627-4FDF-2463B63FD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28"/>
            <a:ext cx="12192000" cy="682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5548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65DD12-DBF1-4D87-9159-47CD67E53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873"/>
            <a:ext cx="12192000" cy="675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7432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A49D66-EB36-1E36-4EED-E9A657558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72"/>
            <a:ext cx="12192000" cy="669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037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DC0930-573A-2649-CB49-BC00B91F9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04"/>
            <a:ext cx="12192000" cy="682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19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01A708-0438-CA4C-A1B4-A07C83D67B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6287"/>
            <a:ext cx="10515600" cy="5818714"/>
          </a:xfrm>
        </p:spPr>
      </p:pic>
    </p:spTree>
    <p:extLst>
      <p:ext uri="{BB962C8B-B14F-4D97-AF65-F5344CB8AC3E}">
        <p14:creationId xmlns:p14="http://schemas.microsoft.com/office/powerpoint/2010/main" val="65728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1E0FA8-EB2B-B0BF-D579-1572B9C58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55" y="384175"/>
            <a:ext cx="11375921" cy="5792788"/>
          </a:xfrm>
        </p:spPr>
      </p:pic>
    </p:spTree>
    <p:extLst>
      <p:ext uri="{BB962C8B-B14F-4D97-AF65-F5344CB8AC3E}">
        <p14:creationId xmlns:p14="http://schemas.microsoft.com/office/powerpoint/2010/main" val="1149234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A30EED-EA89-5946-8112-695824C826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99" y="403225"/>
            <a:ext cx="10314251" cy="5773738"/>
          </a:xfrm>
        </p:spPr>
      </p:pic>
    </p:spTree>
    <p:extLst>
      <p:ext uri="{BB962C8B-B14F-4D97-AF65-F5344CB8AC3E}">
        <p14:creationId xmlns:p14="http://schemas.microsoft.com/office/powerpoint/2010/main" val="4268882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BE7218-221C-76F6-465E-CA2C7A9232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90" y="225425"/>
            <a:ext cx="10078020" cy="5951538"/>
          </a:xfrm>
        </p:spPr>
      </p:pic>
    </p:spTree>
    <p:extLst>
      <p:ext uri="{BB962C8B-B14F-4D97-AF65-F5344CB8AC3E}">
        <p14:creationId xmlns:p14="http://schemas.microsoft.com/office/powerpoint/2010/main" val="1911686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E69D34-4029-D163-C67C-8C8BE13C6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68" y="688258"/>
            <a:ext cx="9310294" cy="5488705"/>
          </a:xfrm>
        </p:spPr>
      </p:pic>
    </p:spTree>
    <p:extLst>
      <p:ext uri="{BB962C8B-B14F-4D97-AF65-F5344CB8AC3E}">
        <p14:creationId xmlns:p14="http://schemas.microsoft.com/office/powerpoint/2010/main" val="2253541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EE842E-A010-68DA-7860-C9DF6748E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90" y="281525"/>
            <a:ext cx="10264877" cy="6294950"/>
          </a:xfrm>
        </p:spPr>
      </p:pic>
    </p:spTree>
    <p:extLst>
      <p:ext uri="{BB962C8B-B14F-4D97-AF65-F5344CB8AC3E}">
        <p14:creationId xmlns:p14="http://schemas.microsoft.com/office/powerpoint/2010/main" val="3310420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12</Words>
  <Application>Microsoft Office PowerPoint</Application>
  <PresentationFormat>Widescreen</PresentationFormat>
  <Paragraphs>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CAPSTONE PROJECT SQL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SQL</dc:title>
  <dc:creator>Saiyyam Jain</dc:creator>
  <cp:lastModifiedBy>Saiyyam Jain</cp:lastModifiedBy>
  <cp:revision>3</cp:revision>
  <dcterms:created xsi:type="dcterms:W3CDTF">2025-03-03T16:55:47Z</dcterms:created>
  <dcterms:modified xsi:type="dcterms:W3CDTF">2025-05-20T15:42:42Z</dcterms:modified>
</cp:coreProperties>
</file>